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1"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3181" userDrawn="1">
          <p15:clr>
            <a:srgbClr val="A4A3A4"/>
          </p15:clr>
        </p15:guide>
        <p15:guide id="4" pos="232" userDrawn="1">
          <p15:clr>
            <a:srgbClr val="A4A3A4"/>
          </p15:clr>
        </p15:guide>
        <p15:guide id="5" pos="1820" userDrawn="1">
          <p15:clr>
            <a:srgbClr val="A4A3A4"/>
          </p15:clr>
        </p15:guide>
        <p15:guide id="6" pos="2795" userDrawn="1">
          <p15:clr>
            <a:srgbClr val="A4A3A4"/>
          </p15:clr>
        </p15:guide>
        <p15:guide id="7" pos="2523" userDrawn="1">
          <p15:clr>
            <a:srgbClr val="A4A3A4"/>
          </p15:clr>
        </p15:guide>
        <p15:guide id="8" orient="horz" pos="584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8E75"/>
    <a:srgbClr val="40C09E"/>
    <a:srgbClr val="AFDCCF"/>
    <a:srgbClr val="D1EADB"/>
    <a:srgbClr val="36A487"/>
    <a:srgbClr val="008437"/>
    <a:srgbClr val="23924D"/>
    <a:srgbClr val="BF0042"/>
    <a:srgbClr val="3F3A3A"/>
    <a:srgbClr val="2424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611" autoAdjust="0"/>
    <p:restoredTop sz="94660"/>
  </p:normalViewPr>
  <p:slideViewPr>
    <p:cSldViewPr snapToGrid="0">
      <p:cViewPr varScale="1">
        <p:scale>
          <a:sx n="48" d="100"/>
          <a:sy n="48" d="100"/>
        </p:scale>
        <p:origin x="1776" y="24"/>
      </p:cViewPr>
      <p:guideLst>
        <p:guide orient="horz" pos="3120"/>
        <p:guide pos="2160"/>
        <p:guide pos="3181"/>
        <p:guide pos="232"/>
        <p:guide pos="1820"/>
        <p:guide pos="2795"/>
        <p:guide pos="2523"/>
        <p:guide orient="horz" pos="5847"/>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4813"/>
          </a:xfrm>
          <a:prstGeom prst="rect">
            <a:avLst/>
          </a:prstGeom>
        </p:spPr>
        <p:txBody>
          <a:bodyPr vert="horz" lIns="90634" tIns="45318" rIns="90634" bIns="45318"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34" tIns="45318" rIns="90634" bIns="45318" rtlCol="0"/>
          <a:lstStyle>
            <a:lvl1pPr algn="r">
              <a:defRPr sz="1100"/>
            </a:lvl1pPr>
          </a:lstStyle>
          <a:p>
            <a:fld id="{B9F21680-C9AF-4369-AC9A-E79DF79FB4F9}" type="datetimeFigureOut">
              <a:rPr kumimoji="1" lang="ja-JP" altLang="en-US" smtClean="0"/>
              <a:t>2022/9/12</a:t>
            </a:fld>
            <a:endParaRPr kumimoji="1" lang="ja-JP" altLang="en-US"/>
          </a:p>
        </p:txBody>
      </p:sp>
      <p:sp>
        <p:nvSpPr>
          <p:cNvPr id="4" name="スライド イメージ プレースホルダー 3"/>
          <p:cNvSpPr>
            <a:spLocks noGrp="1" noRot="1" noChangeAspect="1"/>
          </p:cNvSpPr>
          <p:nvPr>
            <p:ph type="sldImg" idx="2"/>
          </p:nvPr>
        </p:nvSpPr>
        <p:spPr>
          <a:xfrm>
            <a:off x="2214563" y="1233488"/>
            <a:ext cx="2306637" cy="3330575"/>
          </a:xfrm>
          <a:prstGeom prst="rect">
            <a:avLst/>
          </a:prstGeom>
          <a:noFill/>
          <a:ln w="12700">
            <a:solidFill>
              <a:prstClr val="black"/>
            </a:solidFill>
          </a:ln>
        </p:spPr>
        <p:txBody>
          <a:bodyPr vert="horz" lIns="90634" tIns="45318" rIns="90634" bIns="45318" rtlCol="0" anchor="ctr"/>
          <a:lstStyle/>
          <a:p>
            <a:endParaRPr lang="ja-JP" altLang="en-US"/>
          </a:p>
        </p:txBody>
      </p:sp>
      <p:sp>
        <p:nvSpPr>
          <p:cNvPr id="5" name="ノート プレースホルダー 4"/>
          <p:cNvSpPr>
            <a:spLocks noGrp="1"/>
          </p:cNvSpPr>
          <p:nvPr>
            <p:ph type="body" sz="quarter" idx="3"/>
          </p:nvPr>
        </p:nvSpPr>
        <p:spPr>
          <a:xfrm>
            <a:off x="673893" y="4747998"/>
            <a:ext cx="5387982" cy="3884437"/>
          </a:xfrm>
          <a:prstGeom prst="rect">
            <a:avLst/>
          </a:prstGeom>
        </p:spPr>
        <p:txBody>
          <a:bodyPr vert="horz" lIns="90634" tIns="45318" rIns="90634"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4" tIns="45318" rIns="90634" bIns="4531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572" y="9371502"/>
            <a:ext cx="2918621" cy="494813"/>
          </a:xfrm>
          <a:prstGeom prst="rect">
            <a:avLst/>
          </a:prstGeom>
        </p:spPr>
        <p:txBody>
          <a:bodyPr vert="horz" lIns="90634" tIns="45318" rIns="90634" bIns="45318" rtlCol="0" anchor="b"/>
          <a:lstStyle>
            <a:lvl1pPr algn="r">
              <a:defRPr sz="1100"/>
            </a:lvl1pPr>
          </a:lstStyle>
          <a:p>
            <a:fld id="{B0F9DB3C-767E-47C3-8B19-6297B7059656}" type="slidenum">
              <a:rPr kumimoji="1" lang="ja-JP" altLang="en-US" smtClean="0"/>
              <a:t>‹#›</a:t>
            </a:fld>
            <a:endParaRPr kumimoji="1" lang="ja-JP" altLang="en-US"/>
          </a:p>
        </p:txBody>
      </p:sp>
    </p:spTree>
    <p:extLst>
      <p:ext uri="{BB962C8B-B14F-4D97-AF65-F5344CB8AC3E}">
        <p14:creationId xmlns:p14="http://schemas.microsoft.com/office/powerpoint/2010/main" val="33103540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1" y="1621191"/>
            <a:ext cx="5829300" cy="3448756"/>
          </a:xfrm>
        </p:spPr>
        <p:txBody>
          <a:bodyPr anchor="b"/>
          <a:lstStyle>
            <a:lvl1pPr algn="ctr">
              <a:defRPr sz="4633"/>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1" y="5202945"/>
            <a:ext cx="5143500" cy="2391657"/>
          </a:xfrm>
        </p:spPr>
        <p:txBody>
          <a:bodyPr/>
          <a:lstStyle>
            <a:lvl1pPr marL="0" indent="0" algn="ctr">
              <a:buNone/>
              <a:defRPr sz="1854"/>
            </a:lvl1pPr>
            <a:lvl2pPr marL="353052" indent="0" algn="ctr">
              <a:buNone/>
              <a:defRPr sz="1546"/>
            </a:lvl2pPr>
            <a:lvl3pPr marL="706104" indent="0" algn="ctr">
              <a:buNone/>
              <a:defRPr sz="1391"/>
            </a:lvl3pPr>
            <a:lvl4pPr marL="1059155" indent="0" algn="ctr">
              <a:buNone/>
              <a:defRPr sz="1235"/>
            </a:lvl4pPr>
            <a:lvl5pPr marL="1412206" indent="0" algn="ctr">
              <a:buNone/>
              <a:defRPr sz="1235"/>
            </a:lvl5pPr>
            <a:lvl6pPr marL="1765258" indent="0" algn="ctr">
              <a:buNone/>
              <a:defRPr sz="1235"/>
            </a:lvl6pPr>
            <a:lvl7pPr marL="2118310" indent="0" algn="ctr">
              <a:buNone/>
              <a:defRPr sz="1235"/>
            </a:lvl7pPr>
            <a:lvl8pPr marL="2471362" indent="0" algn="ctr">
              <a:buNone/>
              <a:defRPr sz="1235"/>
            </a:lvl8pPr>
            <a:lvl9pPr marL="2824413" indent="0" algn="ctr">
              <a:buNone/>
              <a:defRPr sz="123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79308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5211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5"/>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90" y="527405"/>
            <a:ext cx="4350543"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39110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019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271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9" y="2469628"/>
            <a:ext cx="5915024" cy="4120620"/>
          </a:xfrm>
        </p:spPr>
        <p:txBody>
          <a:bodyPr anchor="b"/>
          <a:lstStyle>
            <a:lvl1pPr>
              <a:defRPr sz="463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9" y="6629229"/>
            <a:ext cx="5915024" cy="2166936"/>
          </a:xfrm>
        </p:spPr>
        <p:txBody>
          <a:bodyPr/>
          <a:lstStyle>
            <a:lvl1pPr marL="0" indent="0">
              <a:buNone/>
              <a:defRPr sz="1854">
                <a:solidFill>
                  <a:schemeClr val="tx1"/>
                </a:solidFill>
              </a:defRPr>
            </a:lvl1pPr>
            <a:lvl2pPr marL="353052" indent="0">
              <a:buNone/>
              <a:defRPr sz="1546">
                <a:solidFill>
                  <a:schemeClr val="tx1">
                    <a:tint val="75000"/>
                  </a:schemeClr>
                </a:solidFill>
              </a:defRPr>
            </a:lvl2pPr>
            <a:lvl3pPr marL="706104" indent="0">
              <a:buNone/>
              <a:defRPr sz="1391">
                <a:solidFill>
                  <a:schemeClr val="tx1">
                    <a:tint val="75000"/>
                  </a:schemeClr>
                </a:solidFill>
              </a:defRPr>
            </a:lvl3pPr>
            <a:lvl4pPr marL="1059155" indent="0">
              <a:buNone/>
              <a:defRPr sz="1235">
                <a:solidFill>
                  <a:schemeClr val="tx1">
                    <a:tint val="75000"/>
                  </a:schemeClr>
                </a:solidFill>
              </a:defRPr>
            </a:lvl4pPr>
            <a:lvl5pPr marL="1412206" indent="0">
              <a:buNone/>
              <a:defRPr sz="1235">
                <a:solidFill>
                  <a:schemeClr val="tx1">
                    <a:tint val="75000"/>
                  </a:schemeClr>
                </a:solidFill>
              </a:defRPr>
            </a:lvl5pPr>
            <a:lvl6pPr marL="1765258" indent="0">
              <a:buNone/>
              <a:defRPr sz="1235">
                <a:solidFill>
                  <a:schemeClr val="tx1">
                    <a:tint val="75000"/>
                  </a:schemeClr>
                </a:solidFill>
              </a:defRPr>
            </a:lvl6pPr>
            <a:lvl7pPr marL="2118310" indent="0">
              <a:buNone/>
              <a:defRPr sz="1235">
                <a:solidFill>
                  <a:schemeClr val="tx1">
                    <a:tint val="75000"/>
                  </a:schemeClr>
                </a:solidFill>
              </a:defRPr>
            </a:lvl7pPr>
            <a:lvl8pPr marL="2471362" indent="0">
              <a:buNone/>
              <a:defRPr sz="1235">
                <a:solidFill>
                  <a:schemeClr val="tx1">
                    <a:tint val="75000"/>
                  </a:schemeClr>
                </a:solidFill>
              </a:defRPr>
            </a:lvl8pPr>
            <a:lvl9pPr marL="2824413" indent="0">
              <a:buNone/>
              <a:defRPr sz="123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1613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91" y="2637014"/>
            <a:ext cx="2914649"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6" y="2637014"/>
            <a:ext cx="2914649"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9794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4" y="527408"/>
            <a:ext cx="5915024"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54" b="1"/>
            </a:lvl1pPr>
            <a:lvl2pPr marL="353052" indent="0">
              <a:buNone/>
              <a:defRPr sz="1546" b="1"/>
            </a:lvl2pPr>
            <a:lvl3pPr marL="706104" indent="0">
              <a:buNone/>
              <a:defRPr sz="1391" b="1"/>
            </a:lvl3pPr>
            <a:lvl4pPr marL="1059155" indent="0">
              <a:buNone/>
              <a:defRPr sz="1235" b="1"/>
            </a:lvl4pPr>
            <a:lvl5pPr marL="1412206" indent="0">
              <a:buNone/>
              <a:defRPr sz="1235" b="1"/>
            </a:lvl5pPr>
            <a:lvl6pPr marL="1765258" indent="0">
              <a:buNone/>
              <a:defRPr sz="1235" b="1"/>
            </a:lvl6pPr>
            <a:lvl7pPr marL="2118310" indent="0">
              <a:buNone/>
              <a:defRPr sz="1235" b="1"/>
            </a:lvl7pPr>
            <a:lvl8pPr marL="2471362" indent="0">
              <a:buNone/>
              <a:defRPr sz="1235" b="1"/>
            </a:lvl8pPr>
            <a:lvl9pPr marL="2824413" indent="0">
              <a:buNone/>
              <a:defRPr sz="1235"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428347"/>
            <a:ext cx="2915543" cy="1190095"/>
          </a:xfrm>
        </p:spPr>
        <p:txBody>
          <a:bodyPr anchor="b"/>
          <a:lstStyle>
            <a:lvl1pPr marL="0" indent="0">
              <a:buNone/>
              <a:defRPr sz="1854" b="1"/>
            </a:lvl1pPr>
            <a:lvl2pPr marL="353052" indent="0">
              <a:buNone/>
              <a:defRPr sz="1546" b="1"/>
            </a:lvl2pPr>
            <a:lvl3pPr marL="706104" indent="0">
              <a:buNone/>
              <a:defRPr sz="1391" b="1"/>
            </a:lvl3pPr>
            <a:lvl4pPr marL="1059155" indent="0">
              <a:buNone/>
              <a:defRPr sz="1235" b="1"/>
            </a:lvl4pPr>
            <a:lvl5pPr marL="1412206" indent="0">
              <a:buNone/>
              <a:defRPr sz="1235" b="1"/>
            </a:lvl5pPr>
            <a:lvl6pPr marL="1765258" indent="0">
              <a:buNone/>
              <a:defRPr sz="1235" b="1"/>
            </a:lvl6pPr>
            <a:lvl7pPr marL="2118310" indent="0">
              <a:buNone/>
              <a:defRPr sz="1235" b="1"/>
            </a:lvl7pPr>
            <a:lvl8pPr marL="2471362" indent="0">
              <a:buNone/>
              <a:defRPr sz="1235" b="1"/>
            </a:lvl8pPr>
            <a:lvl9pPr marL="2824413" indent="0">
              <a:buNone/>
              <a:defRPr sz="1235" b="1"/>
            </a:lvl9pPr>
          </a:lstStyle>
          <a:p>
            <a:pPr lvl="0"/>
            <a:r>
              <a:rPr lang="ja-JP" altLang="en-US"/>
              <a:t>マスター テキストの書式設定</a:t>
            </a:r>
          </a:p>
        </p:txBody>
      </p:sp>
      <p:sp>
        <p:nvSpPr>
          <p:cNvPr id="6" name="Content Placeholder 5"/>
          <p:cNvSpPr>
            <a:spLocks noGrp="1"/>
          </p:cNvSpPr>
          <p:nvPr>
            <p:ph sz="quarter" idx="4"/>
          </p:nvPr>
        </p:nvSpPr>
        <p:spPr>
          <a:xfrm>
            <a:off x="3471864"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59910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0811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06713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2" y="660401"/>
            <a:ext cx="2211884" cy="2311400"/>
          </a:xfrm>
        </p:spPr>
        <p:txBody>
          <a:bodyPr anchor="b"/>
          <a:lstStyle>
            <a:lvl1pPr>
              <a:defRPr sz="2471"/>
            </a:lvl1pPr>
          </a:lstStyle>
          <a:p>
            <a:r>
              <a:rPr lang="ja-JP" altLang="en-US"/>
              <a:t>マスター タイトルの書式設定</a:t>
            </a:r>
            <a:endParaRPr lang="en-US" dirty="0"/>
          </a:p>
        </p:txBody>
      </p:sp>
      <p:sp>
        <p:nvSpPr>
          <p:cNvPr id="3" name="Content Placeholder 2"/>
          <p:cNvSpPr>
            <a:spLocks noGrp="1"/>
          </p:cNvSpPr>
          <p:nvPr>
            <p:ph idx="1"/>
          </p:nvPr>
        </p:nvSpPr>
        <p:spPr>
          <a:xfrm>
            <a:off x="2915545" y="1426286"/>
            <a:ext cx="3471863" cy="7039681"/>
          </a:xfrm>
        </p:spPr>
        <p:txBody>
          <a:bodyPr/>
          <a:lstStyle>
            <a:lvl1pPr>
              <a:defRPr sz="2471"/>
            </a:lvl1pPr>
            <a:lvl2pPr>
              <a:defRPr sz="2162"/>
            </a:lvl2pPr>
            <a:lvl3pPr>
              <a:defRPr sz="1854"/>
            </a:lvl3pPr>
            <a:lvl4pPr>
              <a:defRPr sz="1546"/>
            </a:lvl4pPr>
            <a:lvl5pPr>
              <a:defRPr sz="1546"/>
            </a:lvl5pPr>
            <a:lvl6pPr>
              <a:defRPr sz="1546"/>
            </a:lvl6pPr>
            <a:lvl7pPr>
              <a:defRPr sz="1546"/>
            </a:lvl7pPr>
            <a:lvl8pPr>
              <a:defRPr sz="1546"/>
            </a:lvl8pPr>
            <a:lvl9pPr>
              <a:defRPr sz="15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2" y="2971800"/>
            <a:ext cx="2211884" cy="5505627"/>
          </a:xfrm>
        </p:spPr>
        <p:txBody>
          <a:bodyPr/>
          <a:lstStyle>
            <a:lvl1pPr marL="0" indent="0">
              <a:buNone/>
              <a:defRPr sz="1235"/>
            </a:lvl1pPr>
            <a:lvl2pPr marL="353052" indent="0">
              <a:buNone/>
              <a:defRPr sz="1080"/>
            </a:lvl2pPr>
            <a:lvl3pPr marL="706104" indent="0">
              <a:buNone/>
              <a:defRPr sz="926"/>
            </a:lvl3pPr>
            <a:lvl4pPr marL="1059155" indent="0">
              <a:buNone/>
              <a:defRPr sz="772"/>
            </a:lvl4pPr>
            <a:lvl5pPr marL="1412206" indent="0">
              <a:buNone/>
              <a:defRPr sz="772"/>
            </a:lvl5pPr>
            <a:lvl6pPr marL="1765258" indent="0">
              <a:buNone/>
              <a:defRPr sz="772"/>
            </a:lvl6pPr>
            <a:lvl7pPr marL="2118310" indent="0">
              <a:buNone/>
              <a:defRPr sz="772"/>
            </a:lvl7pPr>
            <a:lvl8pPr marL="2471362" indent="0">
              <a:buNone/>
              <a:defRPr sz="772"/>
            </a:lvl8pPr>
            <a:lvl9pPr marL="2824413" indent="0">
              <a:buNone/>
              <a:defRPr sz="77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9/12/2022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0197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2" y="660401"/>
            <a:ext cx="2211884" cy="2311400"/>
          </a:xfrm>
        </p:spPr>
        <p:txBody>
          <a:bodyPr anchor="b"/>
          <a:lstStyle>
            <a:lvl1pPr>
              <a:defRPr sz="247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5" y="1426286"/>
            <a:ext cx="3471863" cy="7039681"/>
          </a:xfrm>
        </p:spPr>
        <p:txBody>
          <a:bodyPr anchor="t"/>
          <a:lstStyle>
            <a:lvl1pPr marL="0" indent="0">
              <a:buNone/>
              <a:defRPr sz="2471"/>
            </a:lvl1pPr>
            <a:lvl2pPr marL="353052" indent="0">
              <a:buNone/>
              <a:defRPr sz="2162"/>
            </a:lvl2pPr>
            <a:lvl3pPr marL="706104" indent="0">
              <a:buNone/>
              <a:defRPr sz="1854"/>
            </a:lvl3pPr>
            <a:lvl4pPr marL="1059155" indent="0">
              <a:buNone/>
              <a:defRPr sz="1546"/>
            </a:lvl4pPr>
            <a:lvl5pPr marL="1412206" indent="0">
              <a:buNone/>
              <a:defRPr sz="1546"/>
            </a:lvl5pPr>
            <a:lvl6pPr marL="1765258" indent="0">
              <a:buNone/>
              <a:defRPr sz="1546"/>
            </a:lvl6pPr>
            <a:lvl7pPr marL="2118310" indent="0">
              <a:buNone/>
              <a:defRPr sz="1546"/>
            </a:lvl7pPr>
            <a:lvl8pPr marL="2471362" indent="0">
              <a:buNone/>
              <a:defRPr sz="1546"/>
            </a:lvl8pPr>
            <a:lvl9pPr marL="2824413" indent="0">
              <a:buNone/>
              <a:defRPr sz="154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2" y="2971800"/>
            <a:ext cx="2211884" cy="5505627"/>
          </a:xfrm>
        </p:spPr>
        <p:txBody>
          <a:bodyPr/>
          <a:lstStyle>
            <a:lvl1pPr marL="0" indent="0">
              <a:buNone/>
              <a:defRPr sz="1235"/>
            </a:lvl1pPr>
            <a:lvl2pPr marL="353052" indent="0">
              <a:buNone/>
              <a:defRPr sz="1080"/>
            </a:lvl2pPr>
            <a:lvl3pPr marL="706104" indent="0">
              <a:buNone/>
              <a:defRPr sz="926"/>
            </a:lvl3pPr>
            <a:lvl4pPr marL="1059155" indent="0">
              <a:buNone/>
              <a:defRPr sz="772"/>
            </a:lvl4pPr>
            <a:lvl5pPr marL="1412206" indent="0">
              <a:buNone/>
              <a:defRPr sz="772"/>
            </a:lvl5pPr>
            <a:lvl6pPr marL="1765258" indent="0">
              <a:buNone/>
              <a:defRPr sz="772"/>
            </a:lvl6pPr>
            <a:lvl7pPr marL="2118310" indent="0">
              <a:buNone/>
              <a:defRPr sz="772"/>
            </a:lvl7pPr>
            <a:lvl8pPr marL="2471362" indent="0">
              <a:buNone/>
              <a:defRPr sz="772"/>
            </a:lvl8pPr>
            <a:lvl9pPr marL="2824413" indent="0">
              <a:buNone/>
              <a:defRPr sz="77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9/12/2022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8022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8"/>
            <a:ext cx="5915024"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637014"/>
            <a:ext cx="5915024"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91" y="9181400"/>
            <a:ext cx="1543049" cy="527402"/>
          </a:xfrm>
          <a:prstGeom prst="rect">
            <a:avLst/>
          </a:prstGeom>
        </p:spPr>
        <p:txBody>
          <a:bodyPr vert="horz" lIns="91440" tIns="45720" rIns="91440" bIns="45720" rtlCol="0" anchor="ctr"/>
          <a:lstStyle>
            <a:lvl1pPr algn="l">
              <a:defRPr sz="926">
                <a:solidFill>
                  <a:schemeClr val="tx1">
                    <a:tint val="75000"/>
                  </a:schemeClr>
                </a:solidFill>
              </a:defRPr>
            </a:lvl1pPr>
          </a:lstStyle>
          <a:p>
            <a:fld id="{C764DE79-268F-4C1A-8933-263129D2AF90}" type="datetimeFigureOut">
              <a:rPr lang="en-US" smtClean="0"/>
              <a:t>9/12/2022</a:t>
            </a:fld>
            <a:endParaRPr lang="en-US" dirty="0"/>
          </a:p>
        </p:txBody>
      </p:sp>
      <p:sp>
        <p:nvSpPr>
          <p:cNvPr id="5" name="Footer Placeholder 4"/>
          <p:cNvSpPr>
            <a:spLocks noGrp="1"/>
          </p:cNvSpPr>
          <p:nvPr>
            <p:ph type="ftr" sz="quarter" idx="3"/>
          </p:nvPr>
        </p:nvSpPr>
        <p:spPr>
          <a:xfrm>
            <a:off x="2271713" y="9181400"/>
            <a:ext cx="2314576" cy="527402"/>
          </a:xfrm>
          <a:prstGeom prst="rect">
            <a:avLst/>
          </a:prstGeom>
        </p:spPr>
        <p:txBody>
          <a:bodyPr vert="horz" lIns="91440" tIns="45720" rIns="91440" bIns="45720" rtlCol="0" anchor="ctr"/>
          <a:lstStyle>
            <a:lvl1pPr algn="ctr">
              <a:defRPr sz="92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5" y="9181400"/>
            <a:ext cx="1543049" cy="527402"/>
          </a:xfrm>
          <a:prstGeom prst="rect">
            <a:avLst/>
          </a:prstGeom>
        </p:spPr>
        <p:txBody>
          <a:bodyPr vert="horz" lIns="91440" tIns="45720" rIns="91440" bIns="45720" rtlCol="0" anchor="ctr"/>
          <a:lstStyle>
            <a:lvl1pPr algn="r">
              <a:defRPr sz="926">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2511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706104" rtl="0" eaLnBrk="1" latinLnBrk="0" hangingPunct="1">
        <a:lnSpc>
          <a:spcPct val="90000"/>
        </a:lnSpc>
        <a:spcBef>
          <a:spcPct val="0"/>
        </a:spcBef>
        <a:buNone/>
        <a:defRPr kumimoji="1" sz="3397" kern="1200">
          <a:solidFill>
            <a:schemeClr val="tx1"/>
          </a:solidFill>
          <a:latin typeface="+mj-lt"/>
          <a:ea typeface="+mj-ea"/>
          <a:cs typeface="+mj-cs"/>
        </a:defRPr>
      </a:lvl1pPr>
    </p:titleStyle>
    <p:bodyStyle>
      <a:lvl1pPr marL="176526" indent="-176526" algn="l" defTabSz="706104" rtl="0" eaLnBrk="1" latinLnBrk="0" hangingPunct="1">
        <a:lnSpc>
          <a:spcPct val="90000"/>
        </a:lnSpc>
        <a:spcBef>
          <a:spcPts val="772"/>
        </a:spcBef>
        <a:buFont typeface="Arial" panose="020B0604020202020204" pitchFamily="34" charset="0"/>
        <a:buChar char="•"/>
        <a:defRPr kumimoji="1" sz="2162" kern="1200">
          <a:solidFill>
            <a:schemeClr val="tx1"/>
          </a:solidFill>
          <a:latin typeface="+mn-lt"/>
          <a:ea typeface="+mn-ea"/>
          <a:cs typeface="+mn-cs"/>
        </a:defRPr>
      </a:lvl1pPr>
      <a:lvl2pPr marL="529578" indent="-176526" algn="l" defTabSz="706104" rtl="0" eaLnBrk="1" latinLnBrk="0" hangingPunct="1">
        <a:lnSpc>
          <a:spcPct val="90000"/>
        </a:lnSpc>
        <a:spcBef>
          <a:spcPts val="386"/>
        </a:spcBef>
        <a:buFont typeface="Arial" panose="020B0604020202020204" pitchFamily="34" charset="0"/>
        <a:buChar char="•"/>
        <a:defRPr kumimoji="1" sz="1854" kern="1200">
          <a:solidFill>
            <a:schemeClr val="tx1"/>
          </a:solidFill>
          <a:latin typeface="+mn-lt"/>
          <a:ea typeface="+mn-ea"/>
          <a:cs typeface="+mn-cs"/>
        </a:defRPr>
      </a:lvl2pPr>
      <a:lvl3pPr marL="882630" indent="-176526" algn="l" defTabSz="706104" rtl="0" eaLnBrk="1" latinLnBrk="0" hangingPunct="1">
        <a:lnSpc>
          <a:spcPct val="90000"/>
        </a:lnSpc>
        <a:spcBef>
          <a:spcPts val="386"/>
        </a:spcBef>
        <a:buFont typeface="Arial" panose="020B0604020202020204" pitchFamily="34" charset="0"/>
        <a:buChar char="•"/>
        <a:defRPr kumimoji="1" sz="1546" kern="1200">
          <a:solidFill>
            <a:schemeClr val="tx1"/>
          </a:solidFill>
          <a:latin typeface="+mn-lt"/>
          <a:ea typeface="+mn-ea"/>
          <a:cs typeface="+mn-cs"/>
        </a:defRPr>
      </a:lvl3pPr>
      <a:lvl4pPr marL="1235680" indent="-176526" algn="l" defTabSz="706104" rtl="0" eaLnBrk="1" latinLnBrk="0" hangingPunct="1">
        <a:lnSpc>
          <a:spcPct val="90000"/>
        </a:lnSpc>
        <a:spcBef>
          <a:spcPts val="386"/>
        </a:spcBef>
        <a:buFont typeface="Arial" panose="020B0604020202020204" pitchFamily="34" charset="0"/>
        <a:buChar char="•"/>
        <a:defRPr kumimoji="1" sz="1391" kern="1200">
          <a:solidFill>
            <a:schemeClr val="tx1"/>
          </a:solidFill>
          <a:latin typeface="+mn-lt"/>
          <a:ea typeface="+mn-ea"/>
          <a:cs typeface="+mn-cs"/>
        </a:defRPr>
      </a:lvl4pPr>
      <a:lvl5pPr marL="1588732" indent="-176526" algn="l" defTabSz="706104" rtl="0" eaLnBrk="1" latinLnBrk="0" hangingPunct="1">
        <a:lnSpc>
          <a:spcPct val="90000"/>
        </a:lnSpc>
        <a:spcBef>
          <a:spcPts val="386"/>
        </a:spcBef>
        <a:buFont typeface="Arial" panose="020B0604020202020204" pitchFamily="34" charset="0"/>
        <a:buChar char="•"/>
        <a:defRPr kumimoji="1" sz="1391" kern="1200">
          <a:solidFill>
            <a:schemeClr val="tx1"/>
          </a:solidFill>
          <a:latin typeface="+mn-lt"/>
          <a:ea typeface="+mn-ea"/>
          <a:cs typeface="+mn-cs"/>
        </a:defRPr>
      </a:lvl5pPr>
      <a:lvl6pPr marL="1941784" indent="-176526" algn="l" defTabSz="706104" rtl="0" eaLnBrk="1" latinLnBrk="0" hangingPunct="1">
        <a:lnSpc>
          <a:spcPct val="90000"/>
        </a:lnSpc>
        <a:spcBef>
          <a:spcPts val="386"/>
        </a:spcBef>
        <a:buFont typeface="Arial" panose="020B0604020202020204" pitchFamily="34" charset="0"/>
        <a:buChar char="•"/>
        <a:defRPr kumimoji="1" sz="1391" kern="1200">
          <a:solidFill>
            <a:schemeClr val="tx1"/>
          </a:solidFill>
          <a:latin typeface="+mn-lt"/>
          <a:ea typeface="+mn-ea"/>
          <a:cs typeface="+mn-cs"/>
        </a:defRPr>
      </a:lvl6pPr>
      <a:lvl7pPr marL="2294836" indent="-176526" algn="l" defTabSz="706104" rtl="0" eaLnBrk="1" latinLnBrk="0" hangingPunct="1">
        <a:lnSpc>
          <a:spcPct val="90000"/>
        </a:lnSpc>
        <a:spcBef>
          <a:spcPts val="386"/>
        </a:spcBef>
        <a:buFont typeface="Arial" panose="020B0604020202020204" pitchFamily="34" charset="0"/>
        <a:buChar char="•"/>
        <a:defRPr kumimoji="1" sz="1391" kern="1200">
          <a:solidFill>
            <a:schemeClr val="tx1"/>
          </a:solidFill>
          <a:latin typeface="+mn-lt"/>
          <a:ea typeface="+mn-ea"/>
          <a:cs typeface="+mn-cs"/>
        </a:defRPr>
      </a:lvl7pPr>
      <a:lvl8pPr marL="2647887" indent="-176526" algn="l" defTabSz="706104" rtl="0" eaLnBrk="1" latinLnBrk="0" hangingPunct="1">
        <a:lnSpc>
          <a:spcPct val="90000"/>
        </a:lnSpc>
        <a:spcBef>
          <a:spcPts val="386"/>
        </a:spcBef>
        <a:buFont typeface="Arial" panose="020B0604020202020204" pitchFamily="34" charset="0"/>
        <a:buChar char="•"/>
        <a:defRPr kumimoji="1" sz="1391" kern="1200">
          <a:solidFill>
            <a:schemeClr val="tx1"/>
          </a:solidFill>
          <a:latin typeface="+mn-lt"/>
          <a:ea typeface="+mn-ea"/>
          <a:cs typeface="+mn-cs"/>
        </a:defRPr>
      </a:lvl8pPr>
      <a:lvl9pPr marL="3000939" indent="-176526" algn="l" defTabSz="706104" rtl="0" eaLnBrk="1" latinLnBrk="0" hangingPunct="1">
        <a:lnSpc>
          <a:spcPct val="90000"/>
        </a:lnSpc>
        <a:spcBef>
          <a:spcPts val="386"/>
        </a:spcBef>
        <a:buFont typeface="Arial" panose="020B0604020202020204" pitchFamily="34" charset="0"/>
        <a:buChar char="•"/>
        <a:defRPr kumimoji="1" sz="1391" kern="1200">
          <a:solidFill>
            <a:schemeClr val="tx1"/>
          </a:solidFill>
          <a:latin typeface="+mn-lt"/>
          <a:ea typeface="+mn-ea"/>
          <a:cs typeface="+mn-cs"/>
        </a:defRPr>
      </a:lvl9pPr>
    </p:bodyStyle>
    <p:otherStyle>
      <a:defPPr>
        <a:defRPr lang="en-US"/>
      </a:defPPr>
      <a:lvl1pPr marL="0" algn="l" defTabSz="706104" rtl="0" eaLnBrk="1" latinLnBrk="0" hangingPunct="1">
        <a:defRPr kumimoji="1" sz="1391" kern="1200">
          <a:solidFill>
            <a:schemeClr val="tx1"/>
          </a:solidFill>
          <a:latin typeface="+mn-lt"/>
          <a:ea typeface="+mn-ea"/>
          <a:cs typeface="+mn-cs"/>
        </a:defRPr>
      </a:lvl1pPr>
      <a:lvl2pPr marL="353052" algn="l" defTabSz="706104" rtl="0" eaLnBrk="1" latinLnBrk="0" hangingPunct="1">
        <a:defRPr kumimoji="1" sz="1391" kern="1200">
          <a:solidFill>
            <a:schemeClr val="tx1"/>
          </a:solidFill>
          <a:latin typeface="+mn-lt"/>
          <a:ea typeface="+mn-ea"/>
          <a:cs typeface="+mn-cs"/>
        </a:defRPr>
      </a:lvl2pPr>
      <a:lvl3pPr marL="706104" algn="l" defTabSz="706104" rtl="0" eaLnBrk="1" latinLnBrk="0" hangingPunct="1">
        <a:defRPr kumimoji="1" sz="1391" kern="1200">
          <a:solidFill>
            <a:schemeClr val="tx1"/>
          </a:solidFill>
          <a:latin typeface="+mn-lt"/>
          <a:ea typeface="+mn-ea"/>
          <a:cs typeface="+mn-cs"/>
        </a:defRPr>
      </a:lvl3pPr>
      <a:lvl4pPr marL="1059155" algn="l" defTabSz="706104" rtl="0" eaLnBrk="1" latinLnBrk="0" hangingPunct="1">
        <a:defRPr kumimoji="1" sz="1391" kern="1200">
          <a:solidFill>
            <a:schemeClr val="tx1"/>
          </a:solidFill>
          <a:latin typeface="+mn-lt"/>
          <a:ea typeface="+mn-ea"/>
          <a:cs typeface="+mn-cs"/>
        </a:defRPr>
      </a:lvl4pPr>
      <a:lvl5pPr marL="1412206" algn="l" defTabSz="706104" rtl="0" eaLnBrk="1" latinLnBrk="0" hangingPunct="1">
        <a:defRPr kumimoji="1" sz="1391" kern="1200">
          <a:solidFill>
            <a:schemeClr val="tx1"/>
          </a:solidFill>
          <a:latin typeface="+mn-lt"/>
          <a:ea typeface="+mn-ea"/>
          <a:cs typeface="+mn-cs"/>
        </a:defRPr>
      </a:lvl5pPr>
      <a:lvl6pPr marL="1765258" algn="l" defTabSz="706104" rtl="0" eaLnBrk="1" latinLnBrk="0" hangingPunct="1">
        <a:defRPr kumimoji="1" sz="1391" kern="1200">
          <a:solidFill>
            <a:schemeClr val="tx1"/>
          </a:solidFill>
          <a:latin typeface="+mn-lt"/>
          <a:ea typeface="+mn-ea"/>
          <a:cs typeface="+mn-cs"/>
        </a:defRPr>
      </a:lvl6pPr>
      <a:lvl7pPr marL="2118310" algn="l" defTabSz="706104" rtl="0" eaLnBrk="1" latinLnBrk="0" hangingPunct="1">
        <a:defRPr kumimoji="1" sz="1391" kern="1200">
          <a:solidFill>
            <a:schemeClr val="tx1"/>
          </a:solidFill>
          <a:latin typeface="+mn-lt"/>
          <a:ea typeface="+mn-ea"/>
          <a:cs typeface="+mn-cs"/>
        </a:defRPr>
      </a:lvl7pPr>
      <a:lvl8pPr marL="2471362" algn="l" defTabSz="706104" rtl="0" eaLnBrk="1" latinLnBrk="0" hangingPunct="1">
        <a:defRPr kumimoji="1" sz="1391" kern="1200">
          <a:solidFill>
            <a:schemeClr val="tx1"/>
          </a:solidFill>
          <a:latin typeface="+mn-lt"/>
          <a:ea typeface="+mn-ea"/>
          <a:cs typeface="+mn-cs"/>
        </a:defRPr>
      </a:lvl8pPr>
      <a:lvl9pPr marL="2824413" algn="l" defTabSz="706104" rtl="0" eaLnBrk="1" latinLnBrk="0" hangingPunct="1">
        <a:defRPr kumimoji="1" sz="139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p:cNvSpPr/>
          <p:nvPr/>
        </p:nvSpPr>
        <p:spPr>
          <a:xfrm>
            <a:off x="0" y="8329"/>
            <a:ext cx="6858000" cy="692497"/>
          </a:xfrm>
          <a:prstGeom prst="rect">
            <a:avLst/>
          </a:prstGeom>
          <a:gradFill flip="none" rotWithShape="1">
            <a:gsLst>
              <a:gs pos="0">
                <a:srgbClr val="AFDCCF"/>
              </a:gs>
              <a:gs pos="30000">
                <a:srgbClr val="2E8E75"/>
              </a:gs>
              <a:gs pos="70000">
                <a:srgbClr val="2E8E75"/>
              </a:gs>
              <a:gs pos="100000">
                <a:srgbClr val="AFDCCF"/>
              </a:gs>
            </a:gsLst>
            <a:lin ang="2700000" scaled="1"/>
            <a:tileRect/>
          </a:gradFill>
          <a:ln>
            <a:noFill/>
          </a:ln>
        </p:spPr>
        <p:txBody>
          <a:bodyPr wrap="square">
            <a:spAutoFit/>
          </a:bodyPr>
          <a:lstStyle/>
          <a:p>
            <a:pPr algn="ctr" defTabSz="925416"/>
            <a:endParaRPr lang="en-US" altLang="ja-JP" sz="975" b="1" dirty="0">
              <a:solidFill>
                <a:schemeClr val="bg1"/>
              </a:solidFill>
              <a:latin typeface="游ゴシック" panose="020B0400000000000000" pitchFamily="50" charset="-128"/>
              <a:ea typeface="游ゴシック" panose="020B0400000000000000" pitchFamily="50" charset="-128"/>
            </a:endParaRPr>
          </a:p>
          <a:p>
            <a:pPr algn="ctr" defTabSz="925416"/>
            <a:endParaRPr lang="en-US" altLang="ja-JP" sz="975" b="1" dirty="0">
              <a:solidFill>
                <a:schemeClr val="bg1"/>
              </a:solidFill>
              <a:latin typeface="游ゴシック" panose="020B0400000000000000" pitchFamily="50" charset="-128"/>
              <a:ea typeface="游ゴシック" panose="020B0400000000000000" pitchFamily="50" charset="-128"/>
            </a:endParaRPr>
          </a:p>
          <a:p>
            <a:pPr algn="ctr" defTabSz="925416"/>
            <a:endParaRPr lang="en-US" altLang="ja-JP" sz="975" b="1" dirty="0">
              <a:solidFill>
                <a:schemeClr val="bg1"/>
              </a:solidFill>
              <a:latin typeface="游ゴシック" panose="020B0400000000000000" pitchFamily="50" charset="-128"/>
              <a:ea typeface="游ゴシック" panose="020B0400000000000000" pitchFamily="50" charset="-128"/>
            </a:endParaRPr>
          </a:p>
          <a:p>
            <a:pPr algn="ctr" defTabSz="925416"/>
            <a:endParaRPr lang="en-US" altLang="ja-JP" sz="975" b="1" dirty="0">
              <a:solidFill>
                <a:schemeClr val="bg1"/>
              </a:solidFill>
              <a:latin typeface="游ゴシック" panose="020B0400000000000000" pitchFamily="50" charset="-128"/>
              <a:ea typeface="游ゴシック" panose="020B0400000000000000" pitchFamily="50" charset="-128"/>
            </a:endParaRPr>
          </a:p>
        </p:txBody>
      </p:sp>
      <p:sp>
        <p:nvSpPr>
          <p:cNvPr id="51" name="正方形/長方形 50"/>
          <p:cNvSpPr/>
          <p:nvPr/>
        </p:nvSpPr>
        <p:spPr>
          <a:xfrm>
            <a:off x="263007" y="3279158"/>
            <a:ext cx="6410399" cy="7509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50">
              <a:latin typeface="游ゴシック" panose="020B0400000000000000" pitchFamily="50" charset="-128"/>
              <a:ea typeface="游ゴシック" panose="020B0400000000000000" pitchFamily="50" charset="-128"/>
            </a:endParaRPr>
          </a:p>
        </p:txBody>
      </p:sp>
      <p:sp>
        <p:nvSpPr>
          <p:cNvPr id="24" name="正方形/長方形 23"/>
          <p:cNvSpPr/>
          <p:nvPr/>
        </p:nvSpPr>
        <p:spPr>
          <a:xfrm>
            <a:off x="179471" y="1257851"/>
            <a:ext cx="4836000" cy="12786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25416"/>
            <a:r>
              <a:rPr lang="ja-JP" altLang="en-US" sz="1517" b="1" dirty="0">
                <a:solidFill>
                  <a:schemeClr val="tx1">
                    <a:lumMod val="75000"/>
                    <a:lumOff val="25000"/>
                  </a:schemeClr>
                </a:solidFill>
                <a:latin typeface="游ゴシック" panose="020B0400000000000000" pitchFamily="50" charset="-128"/>
                <a:ea typeface="游ゴシック" panose="020B0400000000000000" pitchFamily="50" charset="-128"/>
              </a:rPr>
              <a:t>リフィル処方せんとは、医師によって定められた回数と期限内で繰り返し使うことのできる処方せんのことです。</a:t>
            </a:r>
            <a:r>
              <a:rPr lang="ja-JP" altLang="en-US" sz="1517" b="1" dirty="0">
                <a:solidFill>
                  <a:srgbClr val="2E8E75"/>
                </a:solidFill>
                <a:latin typeface="游ゴシック" panose="020B0400000000000000" pitchFamily="50" charset="-128"/>
                <a:ea typeface="游ゴシック" panose="020B0400000000000000" pitchFamily="50" charset="-128"/>
              </a:rPr>
              <a:t>リフィル可の☑有無と、回数をご確認ください。</a:t>
            </a:r>
            <a:r>
              <a:rPr lang="en-US" altLang="ja-JP" sz="1517" b="1" dirty="0">
                <a:solidFill>
                  <a:schemeClr val="tx1">
                    <a:lumMod val="75000"/>
                    <a:lumOff val="25000"/>
                  </a:schemeClr>
                </a:solidFill>
                <a:latin typeface="游ゴシック" panose="020B0400000000000000" pitchFamily="50" charset="-128"/>
                <a:ea typeface="游ゴシック" panose="020B0400000000000000" pitchFamily="50" charset="-128"/>
              </a:rPr>
              <a:t>2</a:t>
            </a:r>
            <a:r>
              <a:rPr lang="ja-JP" altLang="en-US" sz="1517" b="1" dirty="0">
                <a:solidFill>
                  <a:schemeClr val="tx1">
                    <a:lumMod val="75000"/>
                    <a:lumOff val="25000"/>
                  </a:schemeClr>
                </a:solidFill>
                <a:latin typeface="游ゴシック" panose="020B0400000000000000" pitchFamily="50" charset="-128"/>
                <a:ea typeface="游ゴシック" panose="020B0400000000000000" pitchFamily="50" charset="-128"/>
              </a:rPr>
              <a:t>回目以降の薬の受け取りの際には、医師の診察は不要です。</a:t>
            </a:r>
            <a:endParaRPr lang="en-US" altLang="ja-JP" sz="1517" b="1"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6" name="正方形/長方形 5"/>
          <p:cNvSpPr/>
          <p:nvPr/>
        </p:nvSpPr>
        <p:spPr>
          <a:xfrm>
            <a:off x="415189" y="108926"/>
            <a:ext cx="6027612" cy="559064"/>
          </a:xfrm>
          <a:prstGeom prst="rect">
            <a:avLst/>
          </a:prstGeom>
        </p:spPr>
        <p:txBody>
          <a:bodyPr wrap="none">
            <a:spAutoFit/>
          </a:bodyPr>
          <a:lstStyle/>
          <a:p>
            <a:pPr algn="ctr" defTabSz="925416"/>
            <a:r>
              <a:rPr lang="ja-JP" altLang="en-US" sz="3033" b="1" dirty="0">
                <a:solidFill>
                  <a:schemeClr val="bg1"/>
                </a:solidFill>
                <a:latin typeface="游ゴシック" panose="020B0400000000000000" pitchFamily="50" charset="-128"/>
                <a:ea typeface="游ゴシック" panose="020B0400000000000000" pitchFamily="50" charset="-128"/>
              </a:rPr>
              <a:t>リフィル処方せんの受付について</a:t>
            </a:r>
            <a:endParaRPr lang="en-US" altLang="ja-JP" sz="3033" b="1" dirty="0">
              <a:solidFill>
                <a:schemeClr val="bg1"/>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119193" y="5825661"/>
            <a:ext cx="6717996" cy="758926"/>
          </a:xfrm>
          <a:prstGeom prst="rect">
            <a:avLst/>
          </a:prstGeom>
          <a:noFill/>
        </p:spPr>
        <p:txBody>
          <a:bodyPr wrap="square">
            <a:spAutoFit/>
          </a:bodyPr>
          <a:lstStyle/>
          <a:p>
            <a:pPr defTabSz="925416"/>
            <a:r>
              <a:rPr lang="ja-JP" altLang="en-US" sz="1083" dirty="0">
                <a:latin typeface="游ゴシック" panose="020B0400000000000000" pitchFamily="50" charset="-128"/>
                <a:ea typeface="游ゴシック" panose="020B0400000000000000" pitchFamily="50" charset="-128"/>
              </a:rPr>
              <a:t>ご注意</a:t>
            </a:r>
            <a:endParaRPr lang="en-US" altLang="ja-JP" sz="1083" dirty="0">
              <a:latin typeface="游ゴシック" panose="020B0400000000000000" pitchFamily="50" charset="-128"/>
              <a:ea typeface="游ゴシック" panose="020B0400000000000000" pitchFamily="50" charset="-128"/>
            </a:endParaRPr>
          </a:p>
          <a:p>
            <a:pPr defTabSz="925416"/>
            <a:r>
              <a:rPr lang="ja-JP" altLang="en-US" sz="1083" dirty="0">
                <a:latin typeface="游ゴシック" panose="020B0400000000000000" pitchFamily="50" charset="-128"/>
                <a:ea typeface="游ゴシック" panose="020B0400000000000000" pitchFamily="50" charset="-128"/>
              </a:rPr>
              <a:t>□ 薬の受け取りは、継続的なサポートのため、可能な限り同じ薬局をご利用をください。</a:t>
            </a:r>
            <a:endParaRPr lang="en-US" altLang="ja-JP" sz="1083" dirty="0">
              <a:latin typeface="游ゴシック" panose="020B0400000000000000" pitchFamily="50" charset="-128"/>
              <a:ea typeface="游ゴシック" panose="020B0400000000000000" pitchFamily="50" charset="-128"/>
            </a:endParaRPr>
          </a:p>
          <a:p>
            <a:pPr defTabSz="925416"/>
            <a:r>
              <a:rPr lang="ja-JP" altLang="en-US" sz="1083" dirty="0">
                <a:latin typeface="游ゴシック" panose="020B0400000000000000" pitchFamily="50" charset="-128"/>
                <a:ea typeface="游ゴシック" panose="020B0400000000000000" pitchFamily="50" charset="-128"/>
              </a:rPr>
              <a:t>□ リフィル処方せんの使用中においても、体調変化等により医師の診察が必要になる場合がございます。</a:t>
            </a:r>
            <a:endParaRPr lang="en-US" altLang="ja-JP" sz="1083" dirty="0">
              <a:latin typeface="游ゴシック" panose="020B0400000000000000" pitchFamily="50" charset="-128"/>
              <a:ea typeface="游ゴシック" panose="020B0400000000000000" pitchFamily="50" charset="-128"/>
            </a:endParaRPr>
          </a:p>
          <a:p>
            <a:pPr defTabSz="925416"/>
            <a:r>
              <a:rPr lang="ja-JP" altLang="en-US" sz="1083" dirty="0">
                <a:latin typeface="游ゴシック" panose="020B0400000000000000" pitchFamily="50" charset="-128"/>
                <a:ea typeface="游ゴシック" panose="020B0400000000000000" pitchFamily="50" charset="-128"/>
              </a:rPr>
              <a:t>□ アプリや</a:t>
            </a:r>
            <a:r>
              <a:rPr lang="en-US" altLang="ja-JP" sz="1083" dirty="0">
                <a:latin typeface="游ゴシック" panose="020B0400000000000000" pitchFamily="50" charset="-128"/>
                <a:ea typeface="游ゴシック" panose="020B0400000000000000" pitchFamily="50" charset="-128"/>
              </a:rPr>
              <a:t>FAX</a:t>
            </a:r>
            <a:r>
              <a:rPr lang="ja-JP" altLang="en-US" sz="1083" dirty="0">
                <a:latin typeface="游ゴシック" panose="020B0400000000000000" pitchFamily="50" charset="-128"/>
                <a:ea typeface="游ゴシック" panose="020B0400000000000000" pitchFamily="50" charset="-128"/>
              </a:rPr>
              <a:t>にて処方せん画像を送信した場合にも、処方せん原本を薬局に持参する必要があります。</a:t>
            </a:r>
            <a:endParaRPr lang="en-US" altLang="ja-JP" sz="1083" dirty="0">
              <a:latin typeface="游ゴシック" panose="020B0400000000000000" pitchFamily="50" charset="-128"/>
              <a:ea typeface="游ゴシック" panose="020B0400000000000000" pitchFamily="50" charset="-128"/>
            </a:endParaRPr>
          </a:p>
        </p:txBody>
      </p:sp>
      <p:sp>
        <p:nvSpPr>
          <p:cNvPr id="20" name="正方形/長方形 19"/>
          <p:cNvSpPr/>
          <p:nvPr/>
        </p:nvSpPr>
        <p:spPr>
          <a:xfrm>
            <a:off x="186440" y="3274287"/>
            <a:ext cx="801501" cy="292388"/>
          </a:xfrm>
          <a:prstGeom prst="rect">
            <a:avLst/>
          </a:prstGeom>
        </p:spPr>
        <p:txBody>
          <a:bodyPr wrap="none">
            <a:spAutoFit/>
          </a:bodyPr>
          <a:lstStyle/>
          <a:p>
            <a:pPr marL="185732" indent="-185732" defTabSz="925416">
              <a:buFont typeface="Wingdings" panose="05000000000000000000" pitchFamily="2" charset="2"/>
              <a:buChar char="Ø"/>
            </a:pPr>
            <a:r>
              <a:rPr lang="en-US" altLang="ja-JP" sz="1300" b="1" dirty="0">
                <a:solidFill>
                  <a:srgbClr val="2E8E75"/>
                </a:solidFill>
                <a:latin typeface="游ゴシック" panose="020B0400000000000000" pitchFamily="50" charset="-128"/>
                <a:ea typeface="游ゴシック" panose="020B0400000000000000" pitchFamily="50" charset="-128"/>
              </a:rPr>
              <a:t>1</a:t>
            </a:r>
            <a:r>
              <a:rPr lang="ja-JP" altLang="en-US" sz="1300" b="1" dirty="0">
                <a:solidFill>
                  <a:srgbClr val="2E8E75"/>
                </a:solidFill>
                <a:latin typeface="游ゴシック" panose="020B0400000000000000" pitchFamily="50" charset="-128"/>
                <a:ea typeface="游ゴシック" panose="020B0400000000000000" pitchFamily="50" charset="-128"/>
              </a:rPr>
              <a:t>回目</a:t>
            </a:r>
            <a:endParaRPr lang="en-US" altLang="ja-JP" sz="1300" b="1" dirty="0">
              <a:solidFill>
                <a:srgbClr val="2E8E75"/>
              </a:solidFill>
              <a:latin typeface="游ゴシック" panose="020B0400000000000000" pitchFamily="50" charset="-128"/>
              <a:ea typeface="游ゴシック" panose="020B0400000000000000" pitchFamily="50" charset="-128"/>
            </a:endParaRPr>
          </a:p>
        </p:txBody>
      </p:sp>
      <p:sp>
        <p:nvSpPr>
          <p:cNvPr id="21" name="正方形/長方形 20"/>
          <p:cNvSpPr/>
          <p:nvPr/>
        </p:nvSpPr>
        <p:spPr>
          <a:xfrm>
            <a:off x="-33924" y="8794517"/>
            <a:ext cx="6891924" cy="1159035"/>
          </a:xfrm>
          <a:prstGeom prst="rect">
            <a:avLst/>
          </a:prstGeom>
          <a:solidFill>
            <a:srgbClr val="2E8E75"/>
          </a:solidFill>
          <a:ln>
            <a:noFill/>
          </a:ln>
        </p:spPr>
        <p:txBody>
          <a:bodyPr wrap="square">
            <a:spAutoFit/>
          </a:bodyPr>
          <a:lstStyle/>
          <a:p>
            <a:pPr algn="ctr" defTabSz="925416"/>
            <a:endParaRPr lang="en-US" altLang="ja-JP" sz="1733" b="1" dirty="0">
              <a:solidFill>
                <a:schemeClr val="bg1"/>
              </a:solidFill>
              <a:latin typeface="游ゴシック" panose="020B0400000000000000" pitchFamily="50" charset="-128"/>
              <a:ea typeface="游ゴシック" panose="020B0400000000000000" pitchFamily="50" charset="-128"/>
            </a:endParaRPr>
          </a:p>
          <a:p>
            <a:pPr algn="ctr" defTabSz="925416"/>
            <a:endParaRPr lang="en-US" altLang="ja-JP" sz="1733" b="1" dirty="0">
              <a:solidFill>
                <a:schemeClr val="bg1"/>
              </a:solidFill>
              <a:latin typeface="游ゴシック" panose="020B0400000000000000" pitchFamily="50" charset="-128"/>
              <a:ea typeface="游ゴシック" panose="020B0400000000000000" pitchFamily="50" charset="-128"/>
            </a:endParaRPr>
          </a:p>
          <a:p>
            <a:pPr algn="ctr" defTabSz="925416"/>
            <a:endParaRPr lang="en-US" altLang="ja-JP" sz="1733" b="1" dirty="0">
              <a:solidFill>
                <a:schemeClr val="bg1"/>
              </a:solidFill>
              <a:latin typeface="游ゴシック" panose="020B0400000000000000" pitchFamily="50" charset="-128"/>
              <a:ea typeface="游ゴシック" panose="020B0400000000000000" pitchFamily="50" charset="-128"/>
            </a:endParaRPr>
          </a:p>
          <a:p>
            <a:pPr algn="ctr" defTabSz="925416"/>
            <a:endParaRPr lang="en-US" altLang="ja-JP" sz="1733" b="1" dirty="0">
              <a:solidFill>
                <a:schemeClr val="bg1"/>
              </a:solidFill>
              <a:latin typeface="游ゴシック" panose="020B0400000000000000" pitchFamily="50" charset="-128"/>
              <a:ea typeface="游ゴシック" panose="020B0400000000000000" pitchFamily="50" charset="-128"/>
            </a:endParaRPr>
          </a:p>
        </p:txBody>
      </p:sp>
      <p:sp>
        <p:nvSpPr>
          <p:cNvPr id="25" name="正方形/長方形 32"/>
          <p:cNvSpPr/>
          <p:nvPr/>
        </p:nvSpPr>
        <p:spPr>
          <a:xfrm>
            <a:off x="3312470" y="8859538"/>
            <a:ext cx="3907196" cy="10530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所在地　：</a:t>
            </a:r>
            <a:endParaRPr lang="en-US" altLang="ja-JP" sz="130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p>
            <a:r>
              <a:rPr lang="ja-JP" altLang="en-US" sz="130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営業時間：</a:t>
            </a:r>
            <a:endParaRPr lang="en-US" altLang="ja-JP" sz="130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p>
            <a:r>
              <a:rPr lang="ja-JP" altLang="en-US" sz="130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定休日　：</a:t>
            </a:r>
            <a:endParaRPr lang="en-US" altLang="ja-JP" sz="130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p>
            <a:r>
              <a:rPr lang="ja-JP" altLang="en-US" sz="130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ＴＥＬ　：</a:t>
            </a:r>
            <a:r>
              <a:rPr lang="en-US" altLang="ja-JP" sz="130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000-0000-0000</a:t>
            </a:r>
          </a:p>
          <a:p>
            <a:r>
              <a:rPr lang="ja-JP" altLang="en-US" sz="130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ＦＡＸ　：</a:t>
            </a:r>
            <a:r>
              <a:rPr lang="en-US" altLang="ja-JP" sz="130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000-0000-0000</a:t>
            </a:r>
          </a:p>
        </p:txBody>
      </p:sp>
      <p:sp>
        <p:nvSpPr>
          <p:cNvPr id="28" name="テキスト ボックス 5"/>
          <p:cNvSpPr txBox="1"/>
          <p:nvPr/>
        </p:nvSpPr>
        <p:spPr>
          <a:xfrm>
            <a:off x="27491" y="9189972"/>
            <a:ext cx="3185487" cy="392415"/>
          </a:xfrm>
          <a:prstGeom prst="rect">
            <a:avLst/>
          </a:prstGeom>
          <a:noFill/>
        </p:spPr>
        <p:txBody>
          <a:bodyPr wrap="none" rtlCol="0">
            <a:spAutoFit/>
          </a:bodyPr>
          <a:lstStyle/>
          <a:p>
            <a:r>
              <a:rPr lang="ja-JP" altLang="en-US" sz="1950" b="1" dirty="0">
                <a:solidFill>
                  <a:schemeClr val="bg1"/>
                </a:solidFill>
                <a:latin typeface="游ゴシック" panose="020B0400000000000000" pitchFamily="50" charset="-128"/>
                <a:ea typeface="游ゴシック" panose="020B0400000000000000" pitchFamily="50" charset="-128"/>
              </a:rPr>
              <a:t>●●●●薬局　●●●●店</a:t>
            </a:r>
          </a:p>
        </p:txBody>
      </p:sp>
      <p:sp>
        <p:nvSpPr>
          <p:cNvPr id="3" name="正方形/長方形 2"/>
          <p:cNvSpPr/>
          <p:nvPr/>
        </p:nvSpPr>
        <p:spPr>
          <a:xfrm>
            <a:off x="203347" y="6625657"/>
            <a:ext cx="6470059" cy="2062032"/>
          </a:xfrm>
          <a:prstGeom prst="rect">
            <a:avLst/>
          </a:prstGeom>
          <a:solidFill>
            <a:schemeClr val="bg1"/>
          </a:solidFill>
          <a:ln w="28575">
            <a:solidFill>
              <a:srgbClr val="2E8E75"/>
            </a:solid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97770" indent="-197770"/>
            <a:endParaRPr lang="en-US" altLang="ja-JP" sz="1517" b="1" u="sng" dirty="0">
              <a:solidFill>
                <a:srgbClr val="3F3A3A"/>
              </a:solidFill>
              <a:latin typeface="游ゴシック" panose="020B0400000000000000" pitchFamily="50" charset="-128"/>
              <a:ea typeface="游ゴシック" panose="020B0400000000000000" pitchFamily="50" charset="-128"/>
            </a:endParaRPr>
          </a:p>
          <a:p>
            <a:pPr marL="197770" indent="-197770"/>
            <a:r>
              <a:rPr lang="ja-JP" altLang="en-US" sz="1517" b="1" u="sng" dirty="0">
                <a:solidFill>
                  <a:srgbClr val="3F3A3A"/>
                </a:solidFill>
                <a:latin typeface="游ゴシック" panose="020B0400000000000000" pitchFamily="50" charset="-128"/>
                <a:ea typeface="游ゴシック" panose="020B0400000000000000" pitchFamily="50" charset="-128"/>
              </a:rPr>
              <a:t>　　　　　　　　　　様の</a:t>
            </a:r>
            <a:endParaRPr lang="en-US" altLang="ja-JP" sz="1517" b="1" u="sng" dirty="0">
              <a:solidFill>
                <a:srgbClr val="3F3A3A"/>
              </a:solidFill>
              <a:latin typeface="游ゴシック" panose="020B0400000000000000" pitchFamily="50" charset="-128"/>
              <a:ea typeface="游ゴシック" panose="020B0400000000000000" pitchFamily="50" charset="-128"/>
            </a:endParaRPr>
          </a:p>
          <a:p>
            <a:pPr marL="197770" indent="-197770"/>
            <a:r>
              <a:rPr lang="ja-JP" altLang="en-US" sz="1300" b="1" dirty="0">
                <a:solidFill>
                  <a:srgbClr val="3F3A3A"/>
                </a:solidFill>
                <a:latin typeface="游ゴシック" panose="020B0400000000000000" pitchFamily="50" charset="-128"/>
                <a:ea typeface="游ゴシック" panose="020B0400000000000000" pitchFamily="50" charset="-128"/>
              </a:rPr>
              <a:t>次回の処方せん有効期間は </a:t>
            </a:r>
            <a:r>
              <a:rPr lang="ja-JP" altLang="en-US" sz="2167" b="1" u="sng" dirty="0">
                <a:solidFill>
                  <a:srgbClr val="3F3A3A"/>
                </a:solidFill>
                <a:latin typeface="游ゴシック" panose="020B0400000000000000" pitchFamily="50" charset="-128"/>
                <a:ea typeface="游ゴシック" panose="020B0400000000000000" pitchFamily="50" charset="-128"/>
              </a:rPr>
              <a:t>　　月　　日 ～　　月　　日</a:t>
            </a:r>
            <a:r>
              <a:rPr lang="ja-JP" altLang="en-US" sz="2167" b="1" dirty="0">
                <a:solidFill>
                  <a:srgbClr val="3F3A3A"/>
                </a:solidFill>
                <a:latin typeface="游ゴシック" panose="020B0400000000000000" pitchFamily="50" charset="-128"/>
                <a:ea typeface="游ゴシック" panose="020B0400000000000000" pitchFamily="50" charset="-128"/>
              </a:rPr>
              <a:t> </a:t>
            </a:r>
            <a:r>
              <a:rPr lang="ja-JP" altLang="en-US" sz="1300" b="1" dirty="0">
                <a:solidFill>
                  <a:srgbClr val="3F3A3A"/>
                </a:solidFill>
                <a:latin typeface="游ゴシック" panose="020B0400000000000000" pitchFamily="50" charset="-128"/>
                <a:ea typeface="游ゴシック" panose="020B0400000000000000" pitchFamily="50" charset="-128"/>
              </a:rPr>
              <a:t>です。</a:t>
            </a:r>
            <a:endParaRPr lang="en-US" altLang="ja-JP" sz="1137" b="1" dirty="0">
              <a:solidFill>
                <a:srgbClr val="3F3A3A"/>
              </a:solidFill>
              <a:latin typeface="游ゴシック" panose="020B0400000000000000" pitchFamily="50" charset="-128"/>
              <a:ea typeface="游ゴシック" panose="020B0400000000000000" pitchFamily="50" charset="-128"/>
            </a:endParaRPr>
          </a:p>
          <a:p>
            <a:pPr marL="197770" indent="-197770"/>
            <a:r>
              <a:rPr lang="en-US" altLang="ja-JP" sz="1300" b="1" dirty="0">
                <a:solidFill>
                  <a:srgbClr val="3F3A3A"/>
                </a:solidFill>
                <a:latin typeface="游ゴシック" panose="020B0400000000000000" pitchFamily="50" charset="-128"/>
                <a:ea typeface="游ゴシック" panose="020B0400000000000000" pitchFamily="50" charset="-128"/>
              </a:rPr>
              <a:t>2</a:t>
            </a:r>
            <a:r>
              <a:rPr lang="ja-JP" altLang="en-US" sz="1300" b="1" dirty="0">
                <a:solidFill>
                  <a:srgbClr val="3F3A3A"/>
                </a:solidFill>
                <a:latin typeface="游ゴシック" panose="020B0400000000000000" pitchFamily="50" charset="-128"/>
                <a:ea typeface="游ゴシック" panose="020B0400000000000000" pitchFamily="50" charset="-128"/>
              </a:rPr>
              <a:t>回目以降も下記をお持ちください。</a:t>
            </a:r>
            <a:endParaRPr lang="en-US" altLang="ja-JP" sz="1300" b="1" dirty="0">
              <a:solidFill>
                <a:srgbClr val="3F3A3A"/>
              </a:solidFill>
              <a:latin typeface="游ゴシック" panose="020B0400000000000000" pitchFamily="50" charset="-128"/>
              <a:ea typeface="游ゴシック" panose="020B0400000000000000" pitchFamily="50" charset="-128"/>
            </a:endParaRPr>
          </a:p>
          <a:p>
            <a:pPr marL="197770" indent="-197770"/>
            <a:r>
              <a:rPr lang="ja-JP" altLang="en-US" sz="1300" b="1" dirty="0">
                <a:solidFill>
                  <a:srgbClr val="3F3A3A"/>
                </a:solidFill>
                <a:latin typeface="游ゴシック" panose="020B0400000000000000" pitchFamily="50" charset="-128"/>
                <a:ea typeface="游ゴシック" panose="020B0400000000000000" pitchFamily="50" charset="-128"/>
              </a:rPr>
              <a:t>・リフィル処方せん</a:t>
            </a:r>
          </a:p>
          <a:p>
            <a:pPr marL="197770" indent="-197770"/>
            <a:r>
              <a:rPr lang="ja-JP" altLang="en-US" sz="1300" b="1" dirty="0">
                <a:solidFill>
                  <a:srgbClr val="3F3A3A"/>
                </a:solidFill>
                <a:latin typeface="游ゴシック" panose="020B0400000000000000" pitchFamily="50" charset="-128"/>
                <a:ea typeface="游ゴシック" panose="020B0400000000000000" pitchFamily="50" charset="-128"/>
              </a:rPr>
              <a:t>・健康保険証、マイナンバーカード</a:t>
            </a:r>
          </a:p>
          <a:p>
            <a:pPr marL="197770" indent="-197770"/>
            <a:r>
              <a:rPr lang="ja-JP" altLang="en-US" sz="1300" b="1" dirty="0">
                <a:solidFill>
                  <a:srgbClr val="3F3A3A"/>
                </a:solidFill>
                <a:latin typeface="游ゴシック" panose="020B0400000000000000" pitchFamily="50" charset="-128"/>
                <a:ea typeface="游ゴシック" panose="020B0400000000000000" pitchFamily="50" charset="-128"/>
              </a:rPr>
              <a:t>・お薬手帳</a:t>
            </a:r>
            <a:endParaRPr lang="en-US" altLang="ja-JP" sz="1300" b="1" dirty="0">
              <a:solidFill>
                <a:srgbClr val="3F3A3A"/>
              </a:solidFill>
              <a:latin typeface="游ゴシック" panose="020B0400000000000000" pitchFamily="50" charset="-128"/>
              <a:ea typeface="游ゴシック" panose="020B0400000000000000" pitchFamily="50" charset="-128"/>
            </a:endParaRPr>
          </a:p>
          <a:p>
            <a:pPr marL="197770" indent="-197770"/>
            <a:endParaRPr lang="en-US" altLang="ja-JP" sz="650" b="1" dirty="0">
              <a:solidFill>
                <a:srgbClr val="3F3A3A"/>
              </a:solidFill>
              <a:latin typeface="游ゴシック" panose="020B0400000000000000" pitchFamily="50" charset="-128"/>
              <a:ea typeface="游ゴシック" panose="020B0400000000000000" pitchFamily="50" charset="-128"/>
            </a:endParaRPr>
          </a:p>
          <a:p>
            <a:pPr marL="197770" indent="-197770"/>
            <a:r>
              <a:rPr lang="ja-JP" altLang="en-US" sz="1950" b="1" dirty="0">
                <a:solidFill>
                  <a:srgbClr val="3F3A3A"/>
                </a:solidFill>
                <a:latin typeface="游ゴシック" panose="020B0400000000000000" pitchFamily="50" charset="-128"/>
                <a:ea typeface="游ゴシック" panose="020B0400000000000000" pitchFamily="50" charset="-128"/>
              </a:rPr>
              <a:t>□ リフィル処方せんをご返却しました。</a:t>
            </a:r>
            <a:endParaRPr lang="en-US" altLang="ja-JP" sz="1950" b="1" dirty="0">
              <a:solidFill>
                <a:srgbClr val="3F3A3A"/>
              </a:solidFill>
              <a:latin typeface="游ゴシック" panose="020B0400000000000000" pitchFamily="50" charset="-128"/>
              <a:ea typeface="游ゴシック" panose="020B0400000000000000" pitchFamily="50" charset="-128"/>
            </a:endParaRPr>
          </a:p>
        </p:txBody>
      </p:sp>
      <p:sp>
        <p:nvSpPr>
          <p:cNvPr id="26" name="正方形/長方形 25"/>
          <p:cNvSpPr/>
          <p:nvPr/>
        </p:nvSpPr>
        <p:spPr>
          <a:xfrm>
            <a:off x="45901" y="2818071"/>
            <a:ext cx="1685077" cy="392415"/>
          </a:xfrm>
          <a:prstGeom prst="rect">
            <a:avLst/>
          </a:prstGeom>
        </p:spPr>
        <p:txBody>
          <a:bodyPr wrap="none">
            <a:spAutoFit/>
          </a:bodyPr>
          <a:lstStyle/>
          <a:p>
            <a:pPr defTabSz="925416"/>
            <a:r>
              <a:rPr lang="ja-JP" altLang="en-US" sz="1950" b="1" dirty="0">
                <a:solidFill>
                  <a:srgbClr val="2E8E75"/>
                </a:solidFill>
                <a:latin typeface="游ゴシック" panose="020B0400000000000000" pitchFamily="50" charset="-128"/>
                <a:ea typeface="游ゴシック" panose="020B0400000000000000" pitchFamily="50" charset="-128"/>
              </a:rPr>
              <a:t>ご利用の流れ</a:t>
            </a:r>
            <a:endParaRPr lang="en-US" altLang="ja-JP" sz="1950" b="1" dirty="0">
              <a:solidFill>
                <a:srgbClr val="2E8E75"/>
              </a:solidFill>
              <a:latin typeface="游ゴシック" panose="020B0400000000000000" pitchFamily="50" charset="-128"/>
              <a:ea typeface="游ゴシック" panose="020B0400000000000000" pitchFamily="50" charset="-128"/>
            </a:endParaRPr>
          </a:p>
        </p:txBody>
      </p:sp>
      <p:sp>
        <p:nvSpPr>
          <p:cNvPr id="29" name="正方形/長方形 28"/>
          <p:cNvSpPr/>
          <p:nvPr/>
        </p:nvSpPr>
        <p:spPr>
          <a:xfrm>
            <a:off x="902230" y="3256271"/>
            <a:ext cx="1184940" cy="292388"/>
          </a:xfrm>
          <a:prstGeom prst="rect">
            <a:avLst/>
          </a:prstGeom>
        </p:spPr>
        <p:txBody>
          <a:bodyPr wrap="none">
            <a:spAutoFit/>
          </a:bodyPr>
          <a:lstStyle/>
          <a:p>
            <a:pPr defTabSz="925416"/>
            <a:r>
              <a:rPr lang="ja-JP" altLang="en-US" sz="1300" b="1" dirty="0">
                <a:solidFill>
                  <a:srgbClr val="3F3A3A"/>
                </a:solidFill>
                <a:latin typeface="游ゴシック" panose="020B0400000000000000" pitchFamily="50" charset="-128"/>
                <a:ea typeface="游ゴシック" panose="020B0400000000000000" pitchFamily="50" charset="-128"/>
              </a:rPr>
              <a:t>医療機関受診</a:t>
            </a:r>
            <a:endParaRPr lang="en-US" altLang="ja-JP" sz="1300" b="1" dirty="0">
              <a:solidFill>
                <a:srgbClr val="3F3A3A"/>
              </a:solidFill>
              <a:latin typeface="游ゴシック" panose="020B0400000000000000" pitchFamily="50" charset="-128"/>
              <a:ea typeface="游ゴシック" panose="020B0400000000000000" pitchFamily="50" charset="-128"/>
            </a:endParaRPr>
          </a:p>
        </p:txBody>
      </p:sp>
      <p:sp>
        <p:nvSpPr>
          <p:cNvPr id="30" name="正方形/長方形 29"/>
          <p:cNvSpPr/>
          <p:nvPr/>
        </p:nvSpPr>
        <p:spPr>
          <a:xfrm>
            <a:off x="5554565" y="3256271"/>
            <a:ext cx="1293968" cy="292388"/>
          </a:xfrm>
          <a:prstGeom prst="rect">
            <a:avLst/>
          </a:prstGeom>
        </p:spPr>
        <p:txBody>
          <a:bodyPr wrap="square">
            <a:spAutoFit/>
          </a:bodyPr>
          <a:lstStyle/>
          <a:p>
            <a:pPr defTabSz="925416"/>
            <a:r>
              <a:rPr lang="ja-JP" altLang="en-US" sz="1300" b="1" dirty="0">
                <a:solidFill>
                  <a:srgbClr val="3F3A3A"/>
                </a:solidFill>
                <a:latin typeface="游ゴシック" panose="020B0400000000000000" pitchFamily="50" charset="-128"/>
                <a:ea typeface="游ゴシック" panose="020B0400000000000000" pitchFamily="50" charset="-128"/>
              </a:rPr>
              <a:t>ご帰宅</a:t>
            </a:r>
            <a:endParaRPr lang="en-US" altLang="ja-JP" sz="1300" b="1" dirty="0">
              <a:solidFill>
                <a:srgbClr val="3F3A3A"/>
              </a:solidFill>
              <a:latin typeface="游ゴシック" panose="020B0400000000000000" pitchFamily="50" charset="-128"/>
              <a:ea typeface="游ゴシック" panose="020B0400000000000000" pitchFamily="50" charset="-128"/>
            </a:endParaRPr>
          </a:p>
        </p:txBody>
      </p:sp>
      <p:sp>
        <p:nvSpPr>
          <p:cNvPr id="32" name="正方形/長方形 31"/>
          <p:cNvSpPr/>
          <p:nvPr/>
        </p:nvSpPr>
        <p:spPr>
          <a:xfrm>
            <a:off x="2784348" y="3256271"/>
            <a:ext cx="1685077" cy="292388"/>
          </a:xfrm>
          <a:prstGeom prst="rect">
            <a:avLst/>
          </a:prstGeom>
        </p:spPr>
        <p:txBody>
          <a:bodyPr wrap="none">
            <a:spAutoFit/>
          </a:bodyPr>
          <a:lstStyle/>
          <a:p>
            <a:pPr defTabSz="925416"/>
            <a:r>
              <a:rPr lang="ja-JP" altLang="en-US" sz="1300" b="1" dirty="0">
                <a:solidFill>
                  <a:schemeClr val="tx1">
                    <a:lumMod val="75000"/>
                    <a:lumOff val="25000"/>
                  </a:schemeClr>
                </a:solidFill>
                <a:latin typeface="游ゴシック" panose="020B0400000000000000" pitchFamily="50" charset="-128"/>
                <a:ea typeface="游ゴシック" panose="020B0400000000000000" pitchFamily="50" charset="-128"/>
              </a:rPr>
              <a:t>薬の説明・受け取り</a:t>
            </a:r>
            <a:endParaRPr lang="en-US" altLang="ja-JP" sz="1300" b="1"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36" name="正方形/長方形 35"/>
          <p:cNvSpPr/>
          <p:nvPr/>
        </p:nvSpPr>
        <p:spPr>
          <a:xfrm>
            <a:off x="45901" y="920158"/>
            <a:ext cx="2935419" cy="392415"/>
          </a:xfrm>
          <a:prstGeom prst="rect">
            <a:avLst/>
          </a:prstGeom>
        </p:spPr>
        <p:txBody>
          <a:bodyPr wrap="none">
            <a:spAutoFit/>
          </a:bodyPr>
          <a:lstStyle/>
          <a:p>
            <a:pPr defTabSz="925416"/>
            <a:r>
              <a:rPr lang="ja-JP" altLang="en-US" sz="1950" b="1" dirty="0">
                <a:solidFill>
                  <a:srgbClr val="2E8E75"/>
                </a:solidFill>
                <a:latin typeface="游ゴシック" panose="020B0400000000000000" pitchFamily="50" charset="-128"/>
                <a:ea typeface="游ゴシック" panose="020B0400000000000000" pitchFamily="50" charset="-128"/>
              </a:rPr>
              <a:t>リフィル処方せんとは？</a:t>
            </a:r>
            <a:endParaRPr lang="en-US" altLang="ja-JP" sz="1950" b="1" dirty="0">
              <a:solidFill>
                <a:srgbClr val="2E8E75"/>
              </a:solidFill>
              <a:latin typeface="游ゴシック" panose="020B0400000000000000" pitchFamily="50" charset="-128"/>
              <a:ea typeface="游ゴシック" panose="020B0400000000000000" pitchFamily="50" charset="-128"/>
            </a:endParaRPr>
          </a:p>
        </p:txBody>
      </p:sp>
      <p:sp>
        <p:nvSpPr>
          <p:cNvPr id="54" name="正方形/長方形 53"/>
          <p:cNvSpPr/>
          <p:nvPr/>
        </p:nvSpPr>
        <p:spPr>
          <a:xfrm>
            <a:off x="186439" y="4384412"/>
            <a:ext cx="1134926" cy="292388"/>
          </a:xfrm>
          <a:prstGeom prst="rect">
            <a:avLst/>
          </a:prstGeom>
        </p:spPr>
        <p:txBody>
          <a:bodyPr wrap="none">
            <a:spAutoFit/>
          </a:bodyPr>
          <a:lstStyle/>
          <a:p>
            <a:pPr marL="185732" indent="-185732" defTabSz="925416">
              <a:buFont typeface="Wingdings" panose="05000000000000000000" pitchFamily="2" charset="2"/>
              <a:buChar char="Ø"/>
            </a:pPr>
            <a:r>
              <a:rPr lang="en-US" altLang="ja-JP" sz="1300" b="1" dirty="0">
                <a:solidFill>
                  <a:srgbClr val="2E8E75"/>
                </a:solidFill>
                <a:latin typeface="游ゴシック" panose="020B0400000000000000" pitchFamily="50" charset="-128"/>
                <a:ea typeface="游ゴシック" panose="020B0400000000000000" pitchFamily="50" charset="-128"/>
              </a:rPr>
              <a:t>2</a:t>
            </a:r>
            <a:r>
              <a:rPr lang="ja-JP" altLang="en-US" sz="1300" b="1" dirty="0">
                <a:solidFill>
                  <a:srgbClr val="2E8E75"/>
                </a:solidFill>
                <a:latin typeface="游ゴシック" panose="020B0400000000000000" pitchFamily="50" charset="-128"/>
                <a:ea typeface="游ゴシック" panose="020B0400000000000000" pitchFamily="50" charset="-128"/>
              </a:rPr>
              <a:t>回目以降</a:t>
            </a:r>
            <a:endParaRPr lang="en-US" altLang="ja-JP" sz="1300" b="1" dirty="0">
              <a:solidFill>
                <a:srgbClr val="2E8E75"/>
              </a:solidFill>
              <a:latin typeface="游ゴシック" panose="020B0400000000000000" pitchFamily="50" charset="-128"/>
              <a:ea typeface="游ゴシック" panose="020B0400000000000000" pitchFamily="50" charset="-128"/>
            </a:endParaRPr>
          </a:p>
        </p:txBody>
      </p:sp>
      <p:sp>
        <p:nvSpPr>
          <p:cNvPr id="56" name="正方形/長方形 55"/>
          <p:cNvSpPr/>
          <p:nvPr/>
        </p:nvSpPr>
        <p:spPr>
          <a:xfrm>
            <a:off x="412480" y="4708067"/>
            <a:ext cx="1685908" cy="692497"/>
          </a:xfrm>
          <a:prstGeom prst="rect">
            <a:avLst/>
          </a:prstGeom>
        </p:spPr>
        <p:txBody>
          <a:bodyPr wrap="square">
            <a:spAutoFit/>
          </a:bodyPr>
          <a:lstStyle/>
          <a:p>
            <a:pPr defTabSz="925416"/>
            <a:r>
              <a:rPr lang="ja-JP" altLang="en-US" sz="1300" b="1" dirty="0">
                <a:solidFill>
                  <a:schemeClr val="tx1">
                    <a:lumMod val="75000"/>
                    <a:lumOff val="25000"/>
                  </a:schemeClr>
                </a:solidFill>
                <a:latin typeface="游ゴシック" panose="020B0400000000000000" pitchFamily="50" charset="-128"/>
                <a:ea typeface="游ゴシック" panose="020B0400000000000000" pitchFamily="50" charset="-128"/>
              </a:rPr>
              <a:t>リフィル処方せんを下記の</a:t>
            </a:r>
            <a:r>
              <a:rPr lang="ja-JP" altLang="en-US" sz="1300" b="1" dirty="0">
                <a:solidFill>
                  <a:srgbClr val="2E8E75"/>
                </a:solidFill>
                <a:latin typeface="游ゴシック" panose="020B0400000000000000" pitchFamily="50" charset="-128"/>
                <a:ea typeface="游ゴシック" panose="020B0400000000000000" pitchFamily="50" charset="-128"/>
              </a:rPr>
              <a:t>有効期間内</a:t>
            </a:r>
            <a:r>
              <a:rPr lang="ja-JP" altLang="en-US" sz="1300" b="1" dirty="0">
                <a:solidFill>
                  <a:schemeClr val="tx1">
                    <a:lumMod val="75000"/>
                    <a:lumOff val="25000"/>
                  </a:schemeClr>
                </a:solidFill>
                <a:latin typeface="游ゴシック" panose="020B0400000000000000" pitchFamily="50" charset="-128"/>
                <a:ea typeface="游ゴシック" panose="020B0400000000000000" pitchFamily="50" charset="-128"/>
              </a:rPr>
              <a:t>に薬局に持参</a:t>
            </a:r>
            <a:endParaRPr lang="en-US" altLang="ja-JP" sz="1300" b="1"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63" name="正方形/長方形 62"/>
          <p:cNvSpPr/>
          <p:nvPr/>
        </p:nvSpPr>
        <p:spPr>
          <a:xfrm>
            <a:off x="5209113" y="4883088"/>
            <a:ext cx="1359750" cy="292388"/>
          </a:xfrm>
          <a:prstGeom prst="rect">
            <a:avLst/>
          </a:prstGeom>
        </p:spPr>
        <p:txBody>
          <a:bodyPr wrap="square">
            <a:spAutoFit/>
          </a:bodyPr>
          <a:lstStyle/>
          <a:p>
            <a:pPr algn="ctr" defTabSz="925416"/>
            <a:r>
              <a:rPr lang="ja-JP" altLang="en-US" sz="1300" b="1" dirty="0">
                <a:solidFill>
                  <a:schemeClr val="tx1">
                    <a:lumMod val="75000"/>
                    <a:lumOff val="25000"/>
                  </a:schemeClr>
                </a:solidFill>
                <a:latin typeface="游ゴシック" panose="020B0400000000000000" pitchFamily="50" charset="-128"/>
                <a:ea typeface="游ゴシック" panose="020B0400000000000000" pitchFamily="50" charset="-128"/>
              </a:rPr>
              <a:t>ご帰宅</a:t>
            </a:r>
            <a:endParaRPr lang="en-US" altLang="ja-JP" sz="1300" b="1"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pic>
        <p:nvPicPr>
          <p:cNvPr id="14" name="図 13"/>
          <p:cNvPicPr>
            <a:picLocks noChangeAspect="1"/>
          </p:cNvPicPr>
          <p:nvPr/>
        </p:nvPicPr>
        <p:blipFill rotWithShape="1">
          <a:blip r:embed="rId2"/>
          <a:srcRect l="3880" t="9538" r="10910" b="10950"/>
          <a:stretch/>
        </p:blipFill>
        <p:spPr>
          <a:xfrm>
            <a:off x="3273750" y="3647680"/>
            <a:ext cx="853712" cy="546761"/>
          </a:xfrm>
          <a:prstGeom prst="rect">
            <a:avLst/>
          </a:prstGeom>
        </p:spPr>
      </p:pic>
      <p:pic>
        <p:nvPicPr>
          <p:cNvPr id="16" name="図 15"/>
          <p:cNvPicPr>
            <a:picLocks noChangeAspect="1"/>
          </p:cNvPicPr>
          <p:nvPr/>
        </p:nvPicPr>
        <p:blipFill rotWithShape="1">
          <a:blip r:embed="rId3"/>
          <a:srcRect l="18576" r="16847"/>
          <a:stretch/>
        </p:blipFill>
        <p:spPr>
          <a:xfrm>
            <a:off x="4217852" y="3603164"/>
            <a:ext cx="398987" cy="617852"/>
          </a:xfrm>
          <a:prstGeom prst="rect">
            <a:avLst/>
          </a:prstGeom>
        </p:spPr>
      </p:pic>
      <p:sp>
        <p:nvSpPr>
          <p:cNvPr id="66" name="正方形/長方形 65"/>
          <p:cNvSpPr/>
          <p:nvPr/>
        </p:nvSpPr>
        <p:spPr>
          <a:xfrm>
            <a:off x="5091836" y="4267022"/>
            <a:ext cx="1710834" cy="492443"/>
          </a:xfrm>
          <a:prstGeom prst="rect">
            <a:avLst/>
          </a:prstGeom>
          <a:ln>
            <a:noFill/>
          </a:ln>
        </p:spPr>
        <p:txBody>
          <a:bodyPr wrap="square">
            <a:spAutoFit/>
          </a:bodyPr>
          <a:lstStyle/>
          <a:p>
            <a:pPr defTabSz="925416"/>
            <a:r>
              <a:rPr lang="ja-JP" altLang="en-US" sz="1300" b="1" dirty="0">
                <a:solidFill>
                  <a:srgbClr val="2E8E75"/>
                </a:solidFill>
                <a:latin typeface="游ゴシック" panose="020B0400000000000000" pitchFamily="50" charset="-128"/>
                <a:ea typeface="游ゴシック" panose="020B0400000000000000" pitchFamily="50" charset="-128"/>
              </a:rPr>
              <a:t>リフィル処方せんは大切に保管ください</a:t>
            </a:r>
            <a:endParaRPr lang="en-US" altLang="ja-JP" sz="1137" dirty="0">
              <a:solidFill>
                <a:srgbClr val="2E8E75"/>
              </a:solidFill>
              <a:latin typeface="游ゴシック" panose="020B0400000000000000" pitchFamily="50" charset="-128"/>
              <a:ea typeface="游ゴシック" panose="020B0400000000000000" pitchFamily="50" charset="-128"/>
            </a:endParaRPr>
          </a:p>
        </p:txBody>
      </p:sp>
      <p:sp>
        <p:nvSpPr>
          <p:cNvPr id="67" name="正方形/長方形 66"/>
          <p:cNvSpPr/>
          <p:nvPr/>
        </p:nvSpPr>
        <p:spPr>
          <a:xfrm>
            <a:off x="2784348" y="4893358"/>
            <a:ext cx="1685077" cy="292388"/>
          </a:xfrm>
          <a:prstGeom prst="rect">
            <a:avLst/>
          </a:prstGeom>
        </p:spPr>
        <p:txBody>
          <a:bodyPr wrap="none">
            <a:spAutoFit/>
          </a:bodyPr>
          <a:lstStyle/>
          <a:p>
            <a:pPr defTabSz="925416"/>
            <a:r>
              <a:rPr lang="ja-JP" altLang="en-US" sz="1300" b="1" dirty="0">
                <a:solidFill>
                  <a:schemeClr val="tx1">
                    <a:lumMod val="75000"/>
                    <a:lumOff val="25000"/>
                  </a:schemeClr>
                </a:solidFill>
                <a:latin typeface="游ゴシック" panose="020B0400000000000000" pitchFamily="50" charset="-128"/>
                <a:ea typeface="游ゴシック" panose="020B0400000000000000" pitchFamily="50" charset="-128"/>
              </a:rPr>
              <a:t>薬の説明・受け取り</a:t>
            </a:r>
            <a:endParaRPr lang="en-US" altLang="ja-JP" sz="1300" b="1"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cxnSp>
        <p:nvCxnSpPr>
          <p:cNvPr id="8" name="直線矢印コネクタ 7"/>
          <p:cNvCxnSpPr>
            <a:stCxn id="66" idx="1"/>
          </p:cNvCxnSpPr>
          <p:nvPr/>
        </p:nvCxnSpPr>
        <p:spPr>
          <a:xfrm flipH="1" flipV="1">
            <a:off x="1371411" y="4492084"/>
            <a:ext cx="3720425" cy="21160"/>
          </a:xfrm>
          <a:prstGeom prst="straightConnector1">
            <a:avLst/>
          </a:prstGeom>
          <a:ln w="38100">
            <a:solidFill>
              <a:srgbClr val="40C09E"/>
            </a:solidFill>
            <a:tailEnd type="triangle"/>
          </a:ln>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186439" y="5469471"/>
            <a:ext cx="4623060" cy="292388"/>
          </a:xfrm>
          <a:prstGeom prst="rect">
            <a:avLst/>
          </a:prstGeom>
        </p:spPr>
        <p:txBody>
          <a:bodyPr wrap="none">
            <a:spAutoFit/>
          </a:bodyPr>
          <a:lstStyle/>
          <a:p>
            <a:pPr marL="185732" indent="-185732" defTabSz="925416">
              <a:buFont typeface="Wingdings" panose="05000000000000000000" pitchFamily="2" charset="2"/>
              <a:buChar char="Ø"/>
            </a:pPr>
            <a:r>
              <a:rPr lang="ja-JP" altLang="en-US" sz="1300" b="1" dirty="0">
                <a:solidFill>
                  <a:srgbClr val="2E8E75"/>
                </a:solidFill>
                <a:latin typeface="游ゴシック" panose="020B0400000000000000" pitchFamily="50" charset="-128"/>
                <a:ea typeface="游ゴシック" panose="020B0400000000000000" pitchFamily="50" charset="-128"/>
              </a:rPr>
              <a:t>リフィル回数･期間終了後は、１回目同様に医療機関受診</a:t>
            </a:r>
            <a:endParaRPr lang="en-US" altLang="ja-JP" sz="1300" b="1" dirty="0">
              <a:solidFill>
                <a:srgbClr val="2E8E75"/>
              </a:solidFill>
              <a:latin typeface="游ゴシック" panose="020B0400000000000000" pitchFamily="50" charset="-128"/>
              <a:ea typeface="游ゴシック" panose="020B0400000000000000" pitchFamily="50" charset="-128"/>
            </a:endParaRPr>
          </a:p>
        </p:txBody>
      </p:sp>
      <p:sp>
        <p:nvSpPr>
          <p:cNvPr id="9" name="右矢印 8"/>
          <p:cNvSpPr/>
          <p:nvPr/>
        </p:nvSpPr>
        <p:spPr>
          <a:xfrm>
            <a:off x="1973090" y="3830492"/>
            <a:ext cx="286452" cy="236221"/>
          </a:xfrm>
          <a:prstGeom prst="rightArrow">
            <a:avLst/>
          </a:prstGeom>
          <a:solidFill>
            <a:srgbClr val="40C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50">
              <a:latin typeface="游ゴシック" panose="020B0400000000000000" pitchFamily="50" charset="-128"/>
              <a:ea typeface="游ゴシック" panose="020B0400000000000000" pitchFamily="50" charset="-128"/>
            </a:endParaRPr>
          </a:p>
        </p:txBody>
      </p:sp>
      <p:sp>
        <p:nvSpPr>
          <p:cNvPr id="73" name="右矢印 72"/>
          <p:cNvSpPr/>
          <p:nvPr/>
        </p:nvSpPr>
        <p:spPr>
          <a:xfrm>
            <a:off x="4878346" y="3776368"/>
            <a:ext cx="286452" cy="236221"/>
          </a:xfrm>
          <a:prstGeom prst="rightArrow">
            <a:avLst/>
          </a:prstGeom>
          <a:solidFill>
            <a:srgbClr val="40C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50">
              <a:latin typeface="游ゴシック" panose="020B0400000000000000" pitchFamily="50" charset="-128"/>
              <a:ea typeface="游ゴシック" panose="020B0400000000000000" pitchFamily="50" charset="-128"/>
            </a:endParaRPr>
          </a:p>
        </p:txBody>
      </p:sp>
      <p:sp>
        <p:nvSpPr>
          <p:cNvPr id="74" name="右矢印 73"/>
          <p:cNvSpPr/>
          <p:nvPr/>
        </p:nvSpPr>
        <p:spPr>
          <a:xfrm>
            <a:off x="2221337" y="4919886"/>
            <a:ext cx="286452" cy="236221"/>
          </a:xfrm>
          <a:prstGeom prst="rightArrow">
            <a:avLst/>
          </a:prstGeom>
          <a:solidFill>
            <a:srgbClr val="40C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50">
              <a:latin typeface="游ゴシック" panose="020B0400000000000000" pitchFamily="50" charset="-128"/>
              <a:ea typeface="游ゴシック" panose="020B0400000000000000" pitchFamily="50" charset="-128"/>
            </a:endParaRPr>
          </a:p>
        </p:txBody>
      </p:sp>
      <p:sp>
        <p:nvSpPr>
          <p:cNvPr id="75" name="右矢印 74"/>
          <p:cNvSpPr/>
          <p:nvPr/>
        </p:nvSpPr>
        <p:spPr>
          <a:xfrm>
            <a:off x="4868857" y="4915019"/>
            <a:ext cx="286452" cy="236221"/>
          </a:xfrm>
          <a:prstGeom prst="rightArrow">
            <a:avLst/>
          </a:prstGeom>
          <a:solidFill>
            <a:srgbClr val="40C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50">
              <a:latin typeface="游ゴシック" panose="020B0400000000000000" pitchFamily="50" charset="-128"/>
              <a:ea typeface="游ゴシック" panose="020B0400000000000000" pitchFamily="50" charset="-128"/>
            </a:endParaRPr>
          </a:p>
        </p:txBody>
      </p:sp>
      <p:pic>
        <p:nvPicPr>
          <p:cNvPr id="4" name="図 3">
            <a:extLst>
              <a:ext uri="{FF2B5EF4-FFF2-40B4-BE49-F238E27FC236}">
                <a16:creationId xmlns:a16="http://schemas.microsoft.com/office/drawing/2014/main" id="{E10DD826-47FA-4AB3-F83D-4E8D1DAFAE4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3661" t="20824" r="13762" b="21175"/>
          <a:stretch/>
        </p:blipFill>
        <p:spPr>
          <a:xfrm>
            <a:off x="3061155" y="3567061"/>
            <a:ext cx="1182262" cy="709051"/>
          </a:xfrm>
          <a:prstGeom prst="rect">
            <a:avLst/>
          </a:prstGeom>
        </p:spPr>
      </p:pic>
      <p:pic>
        <p:nvPicPr>
          <p:cNvPr id="11" name="図 10">
            <a:extLst>
              <a:ext uri="{FF2B5EF4-FFF2-40B4-BE49-F238E27FC236}">
                <a16:creationId xmlns:a16="http://schemas.microsoft.com/office/drawing/2014/main" id="{11E902A4-8FA9-0D1B-7CF8-6DF81140F5C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0975" t="12067" r="9881" b="11748"/>
          <a:stretch/>
        </p:blipFill>
        <p:spPr>
          <a:xfrm>
            <a:off x="5517465" y="3571345"/>
            <a:ext cx="859573" cy="669253"/>
          </a:xfrm>
          <a:prstGeom prst="rect">
            <a:avLst/>
          </a:prstGeom>
        </p:spPr>
      </p:pic>
      <p:pic>
        <p:nvPicPr>
          <p:cNvPr id="13" name="図 12">
            <a:extLst>
              <a:ext uri="{FF2B5EF4-FFF2-40B4-BE49-F238E27FC236}">
                <a16:creationId xmlns:a16="http://schemas.microsoft.com/office/drawing/2014/main" id="{2EB6DAF1-74C5-D183-D5F4-4AFD3DA13705}"/>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10065" b="8071"/>
          <a:stretch/>
        </p:blipFill>
        <p:spPr>
          <a:xfrm>
            <a:off x="590183" y="3594833"/>
            <a:ext cx="1154124" cy="709051"/>
          </a:xfrm>
          <a:prstGeom prst="rect">
            <a:avLst/>
          </a:prstGeom>
        </p:spPr>
      </p:pic>
      <p:pic>
        <p:nvPicPr>
          <p:cNvPr id="64" name="図 63"/>
          <p:cNvPicPr>
            <a:picLocks noChangeAspect="1"/>
          </p:cNvPicPr>
          <p:nvPr/>
        </p:nvPicPr>
        <p:blipFill rotWithShape="1">
          <a:blip r:embed="rId7"/>
          <a:srcRect l="12944" t="12012" r="4423" b="15130"/>
          <a:stretch/>
        </p:blipFill>
        <p:spPr>
          <a:xfrm>
            <a:off x="2437237" y="3637645"/>
            <a:ext cx="672610" cy="593034"/>
          </a:xfrm>
          <a:prstGeom prst="rect">
            <a:avLst/>
          </a:prstGeom>
        </p:spPr>
      </p:pic>
      <p:pic>
        <p:nvPicPr>
          <p:cNvPr id="19" name="図 18">
            <a:extLst>
              <a:ext uri="{FF2B5EF4-FFF2-40B4-BE49-F238E27FC236}">
                <a16:creationId xmlns:a16="http://schemas.microsoft.com/office/drawing/2014/main" id="{1C51243B-BD41-1E01-8F7A-338AD726D109}"/>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12701" t="12198" r="3585" b="14718"/>
          <a:stretch/>
        </p:blipFill>
        <p:spPr>
          <a:xfrm>
            <a:off x="5021571" y="1102601"/>
            <a:ext cx="1780013" cy="1553976"/>
          </a:xfrm>
          <a:prstGeom prst="rect">
            <a:avLst/>
          </a:prstGeom>
        </p:spPr>
      </p:pic>
    </p:spTree>
    <p:extLst>
      <p:ext uri="{BB962C8B-B14F-4D97-AF65-F5344CB8AC3E}">
        <p14:creationId xmlns:p14="http://schemas.microsoft.com/office/powerpoint/2010/main" val="2957414974"/>
      </p:ext>
    </p:extLst>
  </p:cSld>
  <p:clrMapOvr>
    <a:masterClrMapping/>
  </p:clrMapOvr>
</p:sld>
</file>

<file path=ppt/theme/theme1.xml><?xml version="1.0" encoding="utf-8"?>
<a:theme xmlns:a="http://schemas.openxmlformats.org/drawingml/2006/main" name="1_1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14BBAA0-EBDA-4F80-B5E5-6A060B58EB30}" vid="{E91C9F3B-FA2D-4D28-9E30-9B6A997020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4023</TotalTime>
  <Words>279</Words>
  <Application>Microsoft Office PowerPoint</Application>
  <PresentationFormat>A4 210 x 297 mm</PresentationFormat>
  <Paragraphs>37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メイリオ</vt:lpstr>
      <vt:lpstr>游ゴシック</vt:lpstr>
      <vt:lpstr>Arial</vt:lpstr>
      <vt:lpstr>Calibri</vt:lpstr>
      <vt:lpstr>Calibri Light</vt:lpstr>
      <vt:lpstr>Wingdings</vt:lpstr>
      <vt:lpstr>1_11</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菊池</dc:creator>
  <cp:lastModifiedBy>お客様</cp:lastModifiedBy>
  <cp:revision>315</cp:revision>
  <cp:lastPrinted>2022-06-21T09:01:41Z</cp:lastPrinted>
  <dcterms:created xsi:type="dcterms:W3CDTF">2021-08-20T06:33:17Z</dcterms:created>
  <dcterms:modified xsi:type="dcterms:W3CDTF">2022-09-12T05:31:05Z</dcterms:modified>
</cp:coreProperties>
</file>